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51"/>
    <a:srgbClr val="F57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958A2-E55E-4E14-A58F-CFA8AE14353F}" v="6" dt="2023-07-26T22:11:34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trom" userId="825d8490-b9e9-4a46-a9cb-56356c1cb992" providerId="ADAL" clId="{ED8958A2-E55E-4E14-A58F-CFA8AE14353F}"/>
    <pc:docChg chg="modSld">
      <pc:chgData name="Jennifer Strom" userId="825d8490-b9e9-4a46-a9cb-56356c1cb992" providerId="ADAL" clId="{ED8958A2-E55E-4E14-A58F-CFA8AE14353F}" dt="2023-07-26T22:11:34.407" v="5" actId="14826"/>
      <pc:docMkLst>
        <pc:docMk/>
      </pc:docMkLst>
      <pc:sldChg chg="modSp">
        <pc:chgData name="Jennifer Strom" userId="825d8490-b9e9-4a46-a9cb-56356c1cb992" providerId="ADAL" clId="{ED8958A2-E55E-4E14-A58F-CFA8AE14353F}" dt="2023-07-26T22:10:57.043" v="1" actId="14826"/>
        <pc:sldMkLst>
          <pc:docMk/>
          <pc:sldMk cId="111069251" sldId="256"/>
        </pc:sldMkLst>
        <pc:picChg chg="mod">
          <ac:chgData name="Jennifer Strom" userId="825d8490-b9e9-4a46-a9cb-56356c1cb992" providerId="ADAL" clId="{ED8958A2-E55E-4E14-A58F-CFA8AE14353F}" dt="2023-07-26T22:10:57.043" v="1" actId="14826"/>
          <ac:picMkLst>
            <pc:docMk/>
            <pc:sldMk cId="111069251" sldId="256"/>
            <ac:picMk id="7" creationId="{0704E2B7-993D-4EF8-94A8-00986773D6B4}"/>
          </ac:picMkLst>
        </pc:picChg>
      </pc:sldChg>
      <pc:sldChg chg="modSp setBg">
        <pc:chgData name="Jennifer Strom" userId="825d8490-b9e9-4a46-a9cb-56356c1cb992" providerId="ADAL" clId="{ED8958A2-E55E-4E14-A58F-CFA8AE14353F}" dt="2023-07-26T22:11:23.713" v="4"/>
        <pc:sldMkLst>
          <pc:docMk/>
          <pc:sldMk cId="1801135878" sldId="257"/>
        </pc:sldMkLst>
        <pc:picChg chg="mod">
          <ac:chgData name="Jennifer Strom" userId="825d8490-b9e9-4a46-a9cb-56356c1cb992" providerId="ADAL" clId="{ED8958A2-E55E-4E14-A58F-CFA8AE14353F}" dt="2023-07-26T22:11:05.157" v="2" actId="14826"/>
          <ac:picMkLst>
            <pc:docMk/>
            <pc:sldMk cId="1801135878" sldId="257"/>
            <ac:picMk id="5" creationId="{3F48422E-3778-431E-989C-C5CF682C6103}"/>
          </ac:picMkLst>
        </pc:picChg>
      </pc:sldChg>
      <pc:sldChg chg="modSp">
        <pc:chgData name="Jennifer Strom" userId="825d8490-b9e9-4a46-a9cb-56356c1cb992" providerId="ADAL" clId="{ED8958A2-E55E-4E14-A58F-CFA8AE14353F}" dt="2023-07-26T22:11:34.407" v="5" actId="14826"/>
        <pc:sldMkLst>
          <pc:docMk/>
          <pc:sldMk cId="2559643866" sldId="259"/>
        </pc:sldMkLst>
        <pc:picChg chg="mod">
          <ac:chgData name="Jennifer Strom" userId="825d8490-b9e9-4a46-a9cb-56356c1cb992" providerId="ADAL" clId="{ED8958A2-E55E-4E14-A58F-CFA8AE14353F}" dt="2023-07-26T22:11:34.407" v="5" actId="14826"/>
          <ac:picMkLst>
            <pc:docMk/>
            <pc:sldMk cId="2559643866" sldId="259"/>
            <ac:picMk id="5" creationId="{091C3FFB-00C2-4342-85B9-D5198678B5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60D3-665F-4EE1-B825-42EA894DD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58EF9-F64B-42A5-9B1B-AC0776F0B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C8652-6F32-46A4-A4DD-7DB87FCE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9A97D-BF95-4D59-9997-542E08B7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1B4CA-BC06-4051-B1EA-9F5B5E6A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1553-CFC6-42E3-B1C0-C589DE13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B36FD-B6D0-4E60-829A-4668B226F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8CADB-5836-4F5C-848E-85345507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77A20-7ACA-4D1C-B27A-AD99D4D9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04AA-4956-4F37-BDE4-2DF711DA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91FF6-DF9C-4099-906A-B4F841120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A803F-E4DF-4187-9958-C40785D19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6AFB7-5FFB-48B3-B1C9-5550F2E6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DC7F-716A-43C7-B0EF-E55DF13E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BC68-4E94-406C-8C52-08ED5DF4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D17D-2332-409B-96E6-9E92328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0B72-A84F-46B5-BF7A-900E4E4C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0A40-931B-4C19-8E58-0FCCC94E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BF33-06BB-4109-8A65-6B7F34E6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459A-1BBC-4B3B-B445-CAA75260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0ABA-CE22-4A09-9944-294E484B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4F888-1E4E-45AA-B194-D5DCA1CCC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8C6DC-789B-4C88-8612-EE65DE56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67930-2BBC-4B91-9CE2-03B1A036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F2713-A4DB-4DF2-8361-73D78AD4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8834-1217-480D-97DE-612D61AE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B7B-FADC-4638-890D-47D535154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8F61D-4FDB-4BC4-A62A-D714AFF7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58A08-4094-4D02-8E20-0F740B09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0A762-EF83-4C50-8210-75B42FC4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1BA80-26B6-4AB9-B0B1-F0BBC26E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D517-1B97-47FA-B40C-1ED6E340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ADDB-EA9B-4350-89CA-9967148E3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05643-68FB-4D60-A64B-3DE48865A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D4E14-1269-4D37-92ED-2FCAE579C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36007-2A37-4EB8-A60B-833E3F15B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09D5B-AAAE-4841-99F0-D3133A4D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6F4F1-7007-45C5-8083-9E7D303C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E17F3-F971-4D54-BCF8-B983647B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8320-1583-4905-8054-5CE5F03F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D9788-DBDA-4942-AC06-A582E59A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5F7A8-BEE1-4A25-8A8D-4044AA12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57031-2F3F-4CED-9F5F-EFD93859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60059-78E1-4D5E-9AFB-70A5EC12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1329-24E2-4F56-AEF5-1F404025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1BF71-AC06-4BFA-B15C-2F451BB2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AEAD-DE9C-4083-B3D1-0333EA4F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11AE-3A21-4F90-88F7-E540C662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45F78-FEC3-4B94-9E16-E70556948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3F208-1754-4F5F-9327-F59831B1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9665-521C-4912-B30D-15EF06DE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C62C5-B5AF-482D-ACEE-415E2FD1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FC56-97CB-4BE6-9081-ABFB920E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7D0F7-1F23-44DE-A876-B99794BA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F57F6-E75B-4FD6-8AF0-98377DFE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BC3E-5B5A-460F-8680-E30DDAF7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7A82E-A6BC-47F9-B589-1AD2E6B8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98BDF-CEFA-4624-AC5F-7F127A1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15E07-6D1B-4D36-9B00-7897BC5F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FC70-F5BA-4FF7-817F-3A91E3CE5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BCEA-EF6C-4272-A9B0-4207065ED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365F-BB29-4CB9-B55D-A84E74EA16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43B4-7A7D-4088-93A4-374C40E7B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B042-9B4A-4C50-8E91-ECC7255C6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9F77-D22F-42EB-B016-40D73614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C13C5FBB-8C76-462E-B240-8E8F1E6CA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4E2B7-993D-4EF8-94A8-00986773D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48422E-3778-431E-989C-C5CF682C61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86" y="0"/>
            <a:ext cx="10598150" cy="6858000"/>
          </a:xfrm>
        </p:spPr>
      </p:pic>
    </p:spTree>
    <p:extLst>
      <p:ext uri="{BB962C8B-B14F-4D97-AF65-F5344CB8AC3E}">
        <p14:creationId xmlns:p14="http://schemas.microsoft.com/office/powerpoint/2010/main" val="180113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1C3FFB-00C2-4342-85B9-D5198678B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fdca37-2132-4be3-b6ab-4190971c6d92">
      <Terms xmlns="http://schemas.microsoft.com/office/infopath/2007/PartnerControls"/>
    </lcf76f155ced4ddcb4097134ff3c332f>
    <TaxCatchAll xmlns="f8d2c269-66bc-4130-a6e5-74bbb2fb958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1B424B7D42B4E8865A9A57735AF40" ma:contentTypeVersion="28" ma:contentTypeDescription="Create a new document." ma:contentTypeScope="" ma:versionID="26a548678f5a90255807a920d83304f4">
  <xsd:schema xmlns:xsd="http://www.w3.org/2001/XMLSchema" xmlns:xs="http://www.w3.org/2001/XMLSchema" xmlns:p="http://schemas.microsoft.com/office/2006/metadata/properties" xmlns:ns2="54fdca37-2132-4be3-b6ab-4190971c6d92" xmlns:ns3="f8d2c269-66bc-4130-a6e5-74bbb2fb958d" targetNamespace="http://schemas.microsoft.com/office/2006/metadata/properties" ma:root="true" ma:fieldsID="d2bb0ea6eda6d0e840514f5edd7eed58" ns2:_="" ns3:_="">
    <xsd:import namespace="54fdca37-2132-4be3-b6ab-4190971c6d92"/>
    <xsd:import namespace="f8d2c269-66bc-4130-a6e5-74bbb2fb9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dca37-2132-4be3-b6ab-4190971c6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95784d-63c2-451c-b27e-905e168bd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2c269-66bc-4130-a6e5-74bbb2fb95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9ea7589-d602-4d27-b833-3793b0652700}" ma:internalName="TaxCatchAll" ma:showField="CatchAllData" ma:web="f8d2c269-66bc-4130-a6e5-74bbb2fb9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01AFE-3665-497D-9389-B85DF0FB065F}">
  <ds:schemaRefs>
    <ds:schemaRef ds:uri="54fdca37-2132-4be3-b6ab-4190971c6d92"/>
    <ds:schemaRef ds:uri="f8d2c269-66bc-4130-a6e5-74bbb2fb95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F53345-924D-4E6A-8F45-44D23DE0F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dca37-2132-4be3-b6ab-4190971c6d92"/>
    <ds:schemaRef ds:uri="f8d2c269-66bc-4130-a6e5-74bbb2fb9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F2A75-CF2D-4A1F-ABB9-11DBD09FD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Strom</dc:creator>
  <cp:lastModifiedBy>Jennifer Strom</cp:lastModifiedBy>
  <cp:revision>2</cp:revision>
  <dcterms:created xsi:type="dcterms:W3CDTF">2019-09-06T16:18:30Z</dcterms:created>
  <dcterms:modified xsi:type="dcterms:W3CDTF">2023-07-26T22:11:43Z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0x01010057B1B424B7D42B4E8865A9A57735AF40</vt:lpwstr>
  </property>
  <property fmtid="{D5CDD505-2E9C-101B-9397-08002B2CF9AE}" pid="3" name="MediaServiceImageTags">
    <vt:lpwstr/>
  </property>
</Properties>
</file>