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F6F3-2DC8-07EA-88ED-5E142E3AE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16687-6626-AA2A-43B1-0CB7A98D3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A1220-0FC6-5BA4-E95F-E765E3BD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A419-D5C3-5148-2685-7B5A570ED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9FACC-D22C-90B5-63AB-1FF4E8AD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8C8-5093-37BC-9892-B6F59FFE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93F74-6936-8217-0D63-C4423B02C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994E3-BA1B-0A03-4302-68B24EAB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1371-1FAD-7FB2-5160-4E3A0B45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2BDB-FB88-353D-57A3-935BC0B4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EED18-8DBB-8A93-D37B-325BAC34B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4F1E4-F7B0-1DCF-8E1B-F658A9E0A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5C27E-4274-3285-66BD-22823165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3D92-275F-7C2C-CE28-6E866FC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E4E12-74F1-42A5-7751-2FE774D8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523A-B87A-2879-33FE-0BB7250D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2821-5375-BA89-44F5-95C3E48A1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D1C41-417B-5D7D-1CD3-E87A5DFD6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FD789-B7B1-65E0-BA88-CAB6300D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4D2E-4235-8793-2610-E28CC9DA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4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CC3C-879D-201B-C3AB-A4A29F63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1C56B-03D3-0D29-C954-455BFF3C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7CD79-1ED5-4198-DAF0-83CBC28A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0EAEE-596F-88DB-FAB5-C97CAE2D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FC3E-2387-3937-5A2A-B912E2B1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32DD-22B6-F26B-A602-9D8BAD82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029C1-FCD2-E466-B203-C6A8767FE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2B510-DD36-6E68-27E4-120452CFF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1742F-F58D-ED7E-D263-A2EA6B9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1C7DD-E3BE-9979-D058-8083E9CF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D03C5-E332-545D-CB5D-93F1753E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3B881-A85E-7BDC-7A4D-03C0A9E3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B0E78-5AD2-9B83-57E2-FFDF1578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5B4BA-1EFE-005E-38C4-FEE2E6FC4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D7730-9480-3B58-803B-BD42396B9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86187-D9F9-635B-A0DB-3EF4EACEF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1D1E1-6D0D-91EA-788C-43CF5EF2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201EA-4026-A38E-C7B6-824F3315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A27C4-C5DB-ECC4-7BCD-5577572A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2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AB5B-3BFA-6BB3-9F26-AF00C56A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FFB26-0423-EDD5-92C2-8A6017FB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FD899-B09F-5E73-209E-14795F95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707D4-3BB3-E70F-5CFD-1D8B2D87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33DA9-B264-1319-C8D5-D9EC3CF6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E8802-D834-4497-3796-F9F5BDDC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9BD08-BCBD-EFC3-686C-C9F47F63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F14A7-1620-4E2C-F72C-8101AEB00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80295-6748-4FB7-6B58-A1433FFB9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D3FAF-FAB6-0288-957B-00A4D1F18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959A2-A2F2-E9AB-962A-D60CA423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B2D95-CE2D-590B-61BB-5E63598F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936DA-7F68-8A1A-F809-F99E713A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0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E91F-87F5-67CD-A34F-073DCBD5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16632-FD04-1A69-FFD0-39BD94E99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3DCDC-4A99-0733-4E03-301E6DF22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1A0DD-5C04-8C10-2B50-BC3F2F5B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69CCC-5CB3-4177-E388-3AC17BBE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3BF3F-37B4-1C32-9F6F-5591E2D4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1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3512C-06D0-BED1-8AB6-7F4FD902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2C330-7E27-B0ED-FCD3-AB36BB85B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DBAA7-BF24-BD55-5C50-9ECC0DFE1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178C8-1CD9-C97C-38CE-4C307FDED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EEEB4-C737-CE3D-4C27-65E19F84A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for a school bus&#10;&#10;Description automatically generated">
            <a:extLst>
              <a:ext uri="{FF2B5EF4-FFF2-40B4-BE49-F238E27FC236}">
                <a16:creationId xmlns:a16="http://schemas.microsoft.com/office/drawing/2014/main" id="{8FDFF750-11AB-1D2F-FEB1-2C3EF172A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5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fdca37-2132-4be3-b6ab-4190971c6d92">
      <Terms xmlns="http://schemas.microsoft.com/office/infopath/2007/PartnerControls"/>
    </lcf76f155ced4ddcb4097134ff3c332f>
    <TaxCatchAll xmlns="f8d2c269-66bc-4130-a6e5-74bbb2fb958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B1B424B7D42B4E8865A9A57735AF40" ma:contentTypeVersion="29" ma:contentTypeDescription="Create a new document." ma:contentTypeScope="" ma:versionID="cd0ecf45c09438e7c760a664513ba74e">
  <xsd:schema xmlns:xsd="http://www.w3.org/2001/XMLSchema" xmlns:xs="http://www.w3.org/2001/XMLSchema" xmlns:p="http://schemas.microsoft.com/office/2006/metadata/properties" xmlns:ns2="54fdca37-2132-4be3-b6ab-4190971c6d92" xmlns:ns3="f8d2c269-66bc-4130-a6e5-74bbb2fb958d" targetNamespace="http://schemas.microsoft.com/office/2006/metadata/properties" ma:root="true" ma:fieldsID="eb66fc506210edbf6a637cdf68febcdb" ns2:_="" ns3:_="">
    <xsd:import namespace="54fdca37-2132-4be3-b6ab-4190971c6d92"/>
    <xsd:import namespace="f8d2c269-66bc-4130-a6e5-74bbb2fb95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dca37-2132-4be3-b6ab-4190971c6d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95784d-63c2-451c-b27e-905e168bd9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2c269-66bc-4130-a6e5-74bbb2fb958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9ea7589-d602-4d27-b833-3793b0652700}" ma:internalName="TaxCatchAll" ma:showField="CatchAllData" ma:web="f8d2c269-66bc-4130-a6e5-74bbb2fb95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6A4867-E571-46DD-A21F-2CC578FD8AC7}">
  <ds:schemaRefs>
    <ds:schemaRef ds:uri="http://schemas.microsoft.com/office/2006/metadata/properties"/>
    <ds:schemaRef ds:uri="http://schemas.microsoft.com/office/infopath/2007/PartnerControls"/>
    <ds:schemaRef ds:uri="54fdca37-2132-4be3-b6ab-4190971c6d92"/>
    <ds:schemaRef ds:uri="f8d2c269-66bc-4130-a6e5-74bbb2fb958d"/>
  </ds:schemaRefs>
</ds:datastoreItem>
</file>

<file path=customXml/itemProps2.xml><?xml version="1.0" encoding="utf-8"?>
<ds:datastoreItem xmlns:ds="http://schemas.openxmlformats.org/officeDocument/2006/customXml" ds:itemID="{2C5E6099-A2E8-47AA-9BB4-9D3C626DF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5C31A9-62A9-43D3-970F-410D6EFB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fdca37-2132-4be3-b6ab-4190971c6d92"/>
    <ds:schemaRef ds:uri="f8d2c269-66bc-4130-a6e5-74bbb2fb95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Strom</dc:creator>
  <cp:lastModifiedBy>Jennifer Strom</cp:lastModifiedBy>
  <cp:revision>2</cp:revision>
  <dcterms:created xsi:type="dcterms:W3CDTF">2023-04-25T14:56:27Z</dcterms:created>
  <dcterms:modified xsi:type="dcterms:W3CDTF">2024-04-24T21:48:53Z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0x01010057B1B424B7D42B4E8865A9A57735AF40</vt:lpwstr>
  </property>
</Properties>
</file>